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6" r:id="rId7"/>
    <p:sldId id="261" r:id="rId8"/>
    <p:sldId id="265" r:id="rId9"/>
    <p:sldId id="262" r:id="rId10"/>
    <p:sldId id="264" r:id="rId11"/>
    <p:sldId id="263"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b-NO"/>
              <a:t>Klikk for å redigere tittelstil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b-NO"/>
              <a:t>Klikk for å redigere tittelstil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b-NO"/>
              <a:t>Klikk for å redigere tittelstil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b-NO"/>
              <a:t>Klikk for å redigere tittelstil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b-NO"/>
              <a:t>Klikk for å redigere tittelstil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b-NO"/>
              <a:t>Klikk for å redigere tittelstil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b-NO"/>
              <a:t>Klikk for å redigere tittelstil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097BEE-11BD-4C30-8BB1-B2880EDCB8A5}"/>
              </a:ext>
            </a:extLst>
          </p:cNvPr>
          <p:cNvSpPr>
            <a:spLocks noGrp="1"/>
          </p:cNvSpPr>
          <p:nvPr>
            <p:ph type="ctrTitle"/>
          </p:nvPr>
        </p:nvSpPr>
        <p:spPr/>
        <p:txBody>
          <a:bodyPr/>
          <a:lstStyle/>
          <a:p>
            <a:r>
              <a:rPr lang="nb-NO" dirty="0"/>
              <a:t>Evangeliet for </a:t>
            </a:r>
            <a:r>
              <a:rPr lang="nb-NO" dirty="0" err="1"/>
              <a:t>dummies</a:t>
            </a:r>
            <a:endParaRPr lang="nb-NO" dirty="0"/>
          </a:p>
        </p:txBody>
      </p:sp>
      <p:sp>
        <p:nvSpPr>
          <p:cNvPr id="3" name="Undertittel 2">
            <a:extLst>
              <a:ext uri="{FF2B5EF4-FFF2-40B4-BE49-F238E27FC236}">
                <a16:creationId xmlns:a16="http://schemas.microsoft.com/office/drawing/2014/main" id="{332923C2-4E0B-4D10-A00F-B48E1724DB9C}"/>
              </a:ext>
            </a:extLst>
          </p:cNvPr>
          <p:cNvSpPr>
            <a:spLocks noGrp="1"/>
          </p:cNvSpPr>
          <p:nvPr>
            <p:ph type="subTitle" idx="1"/>
          </p:nvPr>
        </p:nvSpPr>
        <p:spPr/>
        <p:txBody>
          <a:bodyPr/>
          <a:lstStyle/>
          <a:p>
            <a:r>
              <a:rPr lang="nb-NO" dirty="0"/>
              <a:t>En oppsummering av det Kristne Håp</a:t>
            </a:r>
          </a:p>
        </p:txBody>
      </p:sp>
    </p:spTree>
    <p:extLst>
      <p:ext uri="{BB962C8B-B14F-4D97-AF65-F5344CB8AC3E}">
        <p14:creationId xmlns:p14="http://schemas.microsoft.com/office/powerpoint/2010/main" val="3846210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Jesus Kristus</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lstStyle/>
          <a:p>
            <a:pPr marL="0" lvl="0" indent="0">
              <a:buNone/>
            </a:pPr>
            <a:r>
              <a:rPr lang="nb-NO" b="1" dirty="0"/>
              <a:t>B) Demonstrerte Guds kjærlighet ved å dø på korset for å betale syndens gjeld</a:t>
            </a:r>
            <a:endParaRPr lang="nb-NO" dirty="0"/>
          </a:p>
          <a:p>
            <a:pPr lvl="0"/>
            <a:r>
              <a:rPr lang="nb-NO" dirty="0"/>
              <a:t>Romerbrevet 5:8 –Men Gud viser sin kjærlighet til oss ved at Kristus døde for oss mens vi ennå var syndere.</a:t>
            </a:r>
          </a:p>
          <a:p>
            <a:pPr lvl="0"/>
            <a:r>
              <a:rPr lang="nb-NO" dirty="0"/>
              <a:t>2. Korinterbrev 5:21 – Ham som ikke visste av synd, har Gud gjort til synd for oss, for at vi i ham skal bli rettferdige for Gud. (Se også Johannes Evangeliet 3:16 og 1.Petersbrev 2:24).</a:t>
            </a:r>
          </a:p>
          <a:p>
            <a:endParaRPr lang="nb-NO" dirty="0"/>
          </a:p>
        </p:txBody>
      </p:sp>
    </p:spTree>
    <p:extLst>
      <p:ext uri="{BB962C8B-B14F-4D97-AF65-F5344CB8AC3E}">
        <p14:creationId xmlns:p14="http://schemas.microsoft.com/office/powerpoint/2010/main" val="174426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Jesus Kristus</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lstStyle/>
          <a:p>
            <a:pPr marL="0" lvl="0" indent="0">
              <a:buNone/>
            </a:pPr>
            <a:r>
              <a:rPr lang="nb-NO" b="1" dirty="0"/>
              <a:t>C) Stod opp fra de døde og lever i dag</a:t>
            </a:r>
            <a:endParaRPr lang="nb-NO" dirty="0"/>
          </a:p>
          <a:p>
            <a:pPr lvl="0"/>
            <a:r>
              <a:rPr lang="nb-NO" dirty="0"/>
              <a:t>1. Korinterbrev 15:3b-4 – At Kristus døde for våre synder etter Skriftene, og at han ble begravet, og at han ble reist opp på den tredje dagen etter Skriftene.</a:t>
            </a:r>
          </a:p>
          <a:p>
            <a:endParaRPr lang="nb-NO" dirty="0"/>
          </a:p>
        </p:txBody>
      </p:sp>
    </p:spTree>
    <p:extLst>
      <p:ext uri="{BB962C8B-B14F-4D97-AF65-F5344CB8AC3E}">
        <p14:creationId xmlns:p14="http://schemas.microsoft.com/office/powerpoint/2010/main" val="40276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C56470-AFC2-49F0-AEA8-039291DFAB12}"/>
              </a:ext>
            </a:extLst>
          </p:cNvPr>
          <p:cNvSpPr>
            <a:spLocks noGrp="1"/>
          </p:cNvSpPr>
          <p:nvPr>
            <p:ph type="title"/>
          </p:nvPr>
        </p:nvSpPr>
        <p:spPr/>
        <p:txBody>
          <a:bodyPr/>
          <a:lstStyle/>
          <a:p>
            <a:r>
              <a:rPr lang="nb-NO" dirty="0"/>
              <a:t>Syndere</a:t>
            </a:r>
          </a:p>
        </p:txBody>
      </p:sp>
      <p:sp>
        <p:nvSpPr>
          <p:cNvPr id="3" name="Plassholder for innhold 2">
            <a:extLst>
              <a:ext uri="{FF2B5EF4-FFF2-40B4-BE49-F238E27FC236}">
                <a16:creationId xmlns:a16="http://schemas.microsoft.com/office/drawing/2014/main" id="{D5B97268-3791-4195-90AE-F8D2C0CB75B3}"/>
              </a:ext>
            </a:extLst>
          </p:cNvPr>
          <p:cNvSpPr>
            <a:spLocks noGrp="1"/>
          </p:cNvSpPr>
          <p:nvPr>
            <p:ph idx="1"/>
          </p:nvPr>
        </p:nvSpPr>
        <p:spPr/>
        <p:txBody>
          <a:bodyPr/>
          <a:lstStyle/>
          <a:p>
            <a:pPr marL="0" lvl="0" indent="0">
              <a:buNone/>
            </a:pPr>
            <a:r>
              <a:rPr lang="nb-NO" b="1" dirty="0"/>
              <a:t>A) Må omvende seg fra alt som vanærer Gud</a:t>
            </a:r>
            <a:endParaRPr lang="nb-NO" dirty="0"/>
          </a:p>
          <a:p>
            <a:pPr lvl="0"/>
            <a:r>
              <a:rPr lang="nb-NO" dirty="0"/>
              <a:t>Profeten Jesaja 55:7 – Den ugudelige må forlate sin vei og den urettferdige sine tanker og omvende seg til Herren, så skal han forbarme seg over ham, og til vår Gud, for han vil gjerne forlate alt.</a:t>
            </a:r>
          </a:p>
          <a:p>
            <a:pPr lvl="0"/>
            <a:r>
              <a:rPr lang="nb-NO" dirty="0"/>
              <a:t>Lukas Evangeliet 9:23 - Om noen vil komme etter meg, da må han fornekte seg selv og hver dag ta sitt kors opp og følge meg.</a:t>
            </a:r>
          </a:p>
          <a:p>
            <a:endParaRPr lang="nb-NO" dirty="0"/>
          </a:p>
        </p:txBody>
      </p:sp>
    </p:spTree>
    <p:extLst>
      <p:ext uri="{BB962C8B-B14F-4D97-AF65-F5344CB8AC3E}">
        <p14:creationId xmlns:p14="http://schemas.microsoft.com/office/powerpoint/2010/main" val="322417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C56470-AFC2-49F0-AEA8-039291DFAB12}"/>
              </a:ext>
            </a:extLst>
          </p:cNvPr>
          <p:cNvSpPr>
            <a:spLocks noGrp="1"/>
          </p:cNvSpPr>
          <p:nvPr>
            <p:ph type="title"/>
          </p:nvPr>
        </p:nvSpPr>
        <p:spPr/>
        <p:txBody>
          <a:bodyPr/>
          <a:lstStyle/>
          <a:p>
            <a:r>
              <a:rPr lang="nb-NO" dirty="0"/>
              <a:t>Syndere</a:t>
            </a:r>
          </a:p>
        </p:txBody>
      </p:sp>
      <p:sp>
        <p:nvSpPr>
          <p:cNvPr id="3" name="Plassholder for innhold 2">
            <a:extLst>
              <a:ext uri="{FF2B5EF4-FFF2-40B4-BE49-F238E27FC236}">
                <a16:creationId xmlns:a16="http://schemas.microsoft.com/office/drawing/2014/main" id="{D5B97268-3791-4195-90AE-F8D2C0CB75B3}"/>
              </a:ext>
            </a:extLst>
          </p:cNvPr>
          <p:cNvSpPr>
            <a:spLocks noGrp="1"/>
          </p:cNvSpPr>
          <p:nvPr>
            <p:ph idx="1"/>
          </p:nvPr>
        </p:nvSpPr>
        <p:spPr/>
        <p:txBody>
          <a:bodyPr/>
          <a:lstStyle/>
          <a:p>
            <a:pPr marL="0" lvl="0" indent="0">
              <a:buNone/>
            </a:pPr>
            <a:r>
              <a:rPr lang="nb-NO" b="1" dirty="0"/>
              <a:t>B) Må tro på Jesus som Herre og Frelser</a:t>
            </a:r>
            <a:endParaRPr lang="nb-NO" dirty="0"/>
          </a:p>
          <a:p>
            <a:pPr lvl="0"/>
            <a:r>
              <a:rPr lang="nb-NO" dirty="0"/>
              <a:t>Romerbrevet 10:9 - For dersom du med din munn bekjenner at Jesus er Herre, og i ditt hjerte tror at Gud reiste ham opp fra de døde, da skal du bli frelst.</a:t>
            </a:r>
          </a:p>
          <a:p>
            <a:endParaRPr lang="nb-NO" dirty="0"/>
          </a:p>
        </p:txBody>
      </p:sp>
    </p:spTree>
    <p:extLst>
      <p:ext uri="{BB962C8B-B14F-4D97-AF65-F5344CB8AC3E}">
        <p14:creationId xmlns:p14="http://schemas.microsoft.com/office/powerpoint/2010/main" val="367836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51CFC-0A58-4EDB-9A0F-91CFCE19A3FA}"/>
              </a:ext>
            </a:extLst>
          </p:cNvPr>
          <p:cNvSpPr>
            <a:spLocks noGrp="1"/>
          </p:cNvSpPr>
          <p:nvPr>
            <p:ph type="title"/>
          </p:nvPr>
        </p:nvSpPr>
        <p:spPr/>
        <p:txBody>
          <a:bodyPr>
            <a:normAutofit fontScale="90000"/>
          </a:bodyPr>
          <a:lstStyle/>
          <a:p>
            <a:r>
              <a:rPr lang="nb-NO" b="1" dirty="0"/>
              <a:t>Vil du omvende deg og tro på Jesus Kristus?</a:t>
            </a:r>
            <a:endParaRPr lang="nb-NO" dirty="0"/>
          </a:p>
        </p:txBody>
      </p:sp>
      <p:sp>
        <p:nvSpPr>
          <p:cNvPr id="3" name="Plassholder for innhold 2">
            <a:extLst>
              <a:ext uri="{FF2B5EF4-FFF2-40B4-BE49-F238E27FC236}">
                <a16:creationId xmlns:a16="http://schemas.microsoft.com/office/drawing/2014/main" id="{ADE0468F-E21F-4071-A793-10F5069CE55F}"/>
              </a:ext>
            </a:extLst>
          </p:cNvPr>
          <p:cNvSpPr>
            <a:spLocks noGrp="1"/>
          </p:cNvSpPr>
          <p:nvPr>
            <p:ph idx="1"/>
          </p:nvPr>
        </p:nvSpPr>
        <p:spPr/>
        <p:txBody>
          <a:bodyPr/>
          <a:lstStyle/>
          <a:p>
            <a:pPr lvl="0"/>
            <a:r>
              <a:rPr lang="nb-NO" dirty="0"/>
              <a:t>Apostlenes Gjerninger 17:30 - Etter at Gud har båret over med uvitenhetens tider, befaler han nå alle mennesker alle steder, at de skal omvende seg.</a:t>
            </a:r>
          </a:p>
          <a:p>
            <a:r>
              <a:rPr lang="nb-NO" dirty="0"/>
              <a:t>Johannes evangelium 6:37 – Alle de som Faderen gir meg, kommer til meg. Og den som kommer til meg, vil jeg slett ikke støte ut.</a:t>
            </a:r>
          </a:p>
        </p:txBody>
      </p:sp>
    </p:spTree>
    <p:extLst>
      <p:ext uri="{BB962C8B-B14F-4D97-AF65-F5344CB8AC3E}">
        <p14:creationId xmlns:p14="http://schemas.microsoft.com/office/powerpoint/2010/main" val="253380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7020E8-09BD-4B28-ABDD-B5243987EA8E}"/>
              </a:ext>
            </a:extLst>
          </p:cNvPr>
          <p:cNvSpPr>
            <a:spLocks noGrp="1"/>
          </p:cNvSpPr>
          <p:nvPr>
            <p:ph type="title"/>
          </p:nvPr>
        </p:nvSpPr>
        <p:spPr/>
        <p:txBody>
          <a:bodyPr/>
          <a:lstStyle/>
          <a:p>
            <a:r>
              <a:rPr lang="nb-NO" dirty="0"/>
              <a:t>Gud</a:t>
            </a:r>
          </a:p>
        </p:txBody>
      </p:sp>
      <p:sp>
        <p:nvSpPr>
          <p:cNvPr id="3" name="Plassholder for innhold 2">
            <a:extLst>
              <a:ext uri="{FF2B5EF4-FFF2-40B4-BE49-F238E27FC236}">
                <a16:creationId xmlns:a16="http://schemas.microsoft.com/office/drawing/2014/main" id="{8FFB230D-7CCD-4C98-829F-AB11DD3D0B19}"/>
              </a:ext>
            </a:extLst>
          </p:cNvPr>
          <p:cNvSpPr>
            <a:spLocks noGrp="1"/>
          </p:cNvSpPr>
          <p:nvPr>
            <p:ph idx="1"/>
          </p:nvPr>
        </p:nvSpPr>
        <p:spPr/>
        <p:txBody>
          <a:bodyPr/>
          <a:lstStyle/>
          <a:p>
            <a:pPr marL="0" indent="0">
              <a:buNone/>
            </a:pPr>
            <a:r>
              <a:rPr lang="nb-NO" b="1" dirty="0"/>
              <a:t>A) Skapte og eier alt</a:t>
            </a:r>
            <a:endParaRPr lang="nb-NO" dirty="0"/>
          </a:p>
          <a:p>
            <a:pPr lvl="0"/>
            <a:r>
              <a:rPr lang="nb-NO" dirty="0"/>
              <a:t>Mosebok 1:1 – I begynnelsen skapte Gud himmelen og jorden.</a:t>
            </a:r>
          </a:p>
          <a:p>
            <a:pPr lvl="0"/>
            <a:r>
              <a:rPr lang="nb-NO" dirty="0"/>
              <a:t>Salme 24:1 – Jorden hører Herren til - og alt det som fyller den, verden og de som bor der.</a:t>
            </a:r>
          </a:p>
          <a:p>
            <a:endParaRPr lang="nb-NO" dirty="0"/>
          </a:p>
        </p:txBody>
      </p:sp>
    </p:spTree>
    <p:extLst>
      <p:ext uri="{BB962C8B-B14F-4D97-AF65-F5344CB8AC3E}">
        <p14:creationId xmlns:p14="http://schemas.microsoft.com/office/powerpoint/2010/main" val="175335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7020E8-09BD-4B28-ABDD-B5243987EA8E}"/>
              </a:ext>
            </a:extLst>
          </p:cNvPr>
          <p:cNvSpPr>
            <a:spLocks noGrp="1"/>
          </p:cNvSpPr>
          <p:nvPr>
            <p:ph type="title"/>
          </p:nvPr>
        </p:nvSpPr>
        <p:spPr/>
        <p:txBody>
          <a:bodyPr/>
          <a:lstStyle/>
          <a:p>
            <a:r>
              <a:rPr lang="nb-NO" dirty="0"/>
              <a:t>Gud</a:t>
            </a:r>
          </a:p>
        </p:txBody>
      </p:sp>
      <p:sp>
        <p:nvSpPr>
          <p:cNvPr id="3" name="Plassholder for innhold 2">
            <a:extLst>
              <a:ext uri="{FF2B5EF4-FFF2-40B4-BE49-F238E27FC236}">
                <a16:creationId xmlns:a16="http://schemas.microsoft.com/office/drawing/2014/main" id="{8FFB230D-7CCD-4C98-829F-AB11DD3D0B19}"/>
              </a:ext>
            </a:extLst>
          </p:cNvPr>
          <p:cNvSpPr>
            <a:spLocks noGrp="1"/>
          </p:cNvSpPr>
          <p:nvPr>
            <p:ph idx="1"/>
          </p:nvPr>
        </p:nvSpPr>
        <p:spPr/>
        <p:txBody>
          <a:bodyPr/>
          <a:lstStyle/>
          <a:p>
            <a:pPr marL="0" lvl="0" indent="0">
              <a:buNone/>
            </a:pPr>
            <a:r>
              <a:rPr lang="nb-NO" b="1" dirty="0"/>
              <a:t>B) Er fullkomment hellig</a:t>
            </a:r>
            <a:endParaRPr lang="nb-NO" dirty="0"/>
          </a:p>
          <a:p>
            <a:pPr lvl="0"/>
            <a:r>
              <a:rPr lang="nb-NO" dirty="0"/>
              <a:t>1. Johannes` brev 1:5 – Og dette er det budskapet vi har hørt av ham og forkynner dere: Gud er lys, og det er ikke noe mørke i ham.</a:t>
            </a:r>
          </a:p>
          <a:p>
            <a:pPr lvl="0"/>
            <a:r>
              <a:rPr lang="nb-NO" dirty="0"/>
              <a:t>Matteus Evangeliet 5:48 – Vær da fullkomne, likesom deres himmelske Far er fullkommen.</a:t>
            </a:r>
          </a:p>
          <a:p>
            <a:endParaRPr lang="nb-NO" dirty="0"/>
          </a:p>
        </p:txBody>
      </p:sp>
    </p:spTree>
    <p:extLst>
      <p:ext uri="{BB962C8B-B14F-4D97-AF65-F5344CB8AC3E}">
        <p14:creationId xmlns:p14="http://schemas.microsoft.com/office/powerpoint/2010/main" val="223399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7020E8-09BD-4B28-ABDD-B5243987EA8E}"/>
              </a:ext>
            </a:extLst>
          </p:cNvPr>
          <p:cNvSpPr>
            <a:spLocks noGrp="1"/>
          </p:cNvSpPr>
          <p:nvPr>
            <p:ph type="title"/>
          </p:nvPr>
        </p:nvSpPr>
        <p:spPr/>
        <p:txBody>
          <a:bodyPr/>
          <a:lstStyle/>
          <a:p>
            <a:r>
              <a:rPr lang="nb-NO" dirty="0"/>
              <a:t>Gud</a:t>
            </a:r>
          </a:p>
        </p:txBody>
      </p:sp>
      <p:sp>
        <p:nvSpPr>
          <p:cNvPr id="3" name="Plassholder for innhold 2">
            <a:extLst>
              <a:ext uri="{FF2B5EF4-FFF2-40B4-BE49-F238E27FC236}">
                <a16:creationId xmlns:a16="http://schemas.microsoft.com/office/drawing/2014/main" id="{8FFB230D-7CCD-4C98-829F-AB11DD3D0B19}"/>
              </a:ext>
            </a:extLst>
          </p:cNvPr>
          <p:cNvSpPr>
            <a:spLocks noGrp="1"/>
          </p:cNvSpPr>
          <p:nvPr>
            <p:ph idx="1"/>
          </p:nvPr>
        </p:nvSpPr>
        <p:spPr/>
        <p:txBody>
          <a:bodyPr/>
          <a:lstStyle/>
          <a:p>
            <a:pPr marL="0" lvl="0" indent="0">
              <a:buNone/>
            </a:pPr>
            <a:r>
              <a:rPr lang="nb-NO" b="1" dirty="0"/>
              <a:t>Krever perfekt lydighet til Hans lov</a:t>
            </a:r>
            <a:endParaRPr lang="nb-NO" dirty="0"/>
          </a:p>
          <a:p>
            <a:pPr lvl="0"/>
            <a:r>
              <a:rPr lang="nb-NO" dirty="0"/>
              <a:t>Jakobs Brev 2:10 – For den som holder hele loven, men snubler i ett bud, han er blitt skyldig i dem alle. </a:t>
            </a:r>
          </a:p>
          <a:p>
            <a:endParaRPr lang="nb-NO" dirty="0"/>
          </a:p>
        </p:txBody>
      </p:sp>
    </p:spTree>
    <p:extLst>
      <p:ext uri="{BB962C8B-B14F-4D97-AF65-F5344CB8AC3E}">
        <p14:creationId xmlns:p14="http://schemas.microsoft.com/office/powerpoint/2010/main" val="230373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Mennesket</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normAutofit/>
          </a:bodyPr>
          <a:lstStyle/>
          <a:p>
            <a:pPr marL="0" lvl="0" indent="0">
              <a:buNone/>
            </a:pPr>
            <a:r>
              <a:rPr lang="nb-NO" b="1" dirty="0"/>
              <a:t>A) Er skapt i Guds bilde</a:t>
            </a:r>
            <a:endParaRPr lang="nb-NO" dirty="0"/>
          </a:p>
          <a:p>
            <a:pPr lvl="0"/>
            <a:r>
              <a:rPr lang="nb-NO" dirty="0"/>
              <a:t>Mosebok 1:27 – Så skapte Gud mennesket i Sitt bilde. I Guds bilde skapte Han ham. Til mann og kvinne skapte Han dem.</a:t>
            </a:r>
          </a:p>
          <a:p>
            <a:pPr marL="0" indent="0">
              <a:buNone/>
            </a:pPr>
            <a:endParaRPr lang="nb-NO" dirty="0"/>
          </a:p>
        </p:txBody>
      </p:sp>
    </p:spTree>
    <p:extLst>
      <p:ext uri="{BB962C8B-B14F-4D97-AF65-F5344CB8AC3E}">
        <p14:creationId xmlns:p14="http://schemas.microsoft.com/office/powerpoint/2010/main" val="226693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Mennesket</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normAutofit/>
          </a:bodyPr>
          <a:lstStyle/>
          <a:p>
            <a:pPr marL="0" lvl="0" indent="0">
              <a:buNone/>
            </a:pPr>
            <a:r>
              <a:rPr lang="nb-NO" b="1" dirty="0"/>
              <a:t>B) Har brutt Guds lov</a:t>
            </a:r>
            <a:endParaRPr lang="nb-NO" dirty="0"/>
          </a:p>
          <a:p>
            <a:pPr lvl="0"/>
            <a:r>
              <a:rPr lang="nb-NO" dirty="0"/>
              <a:t>Romerbrevet 3:10, 23 – Det er ikke én rettferdig, ikke en eneste … For det er ingen forskjell, alle har syndet og mangler Guds herlighet.</a:t>
            </a:r>
          </a:p>
          <a:p>
            <a:endParaRPr lang="nb-NO" dirty="0"/>
          </a:p>
        </p:txBody>
      </p:sp>
    </p:spTree>
    <p:extLst>
      <p:ext uri="{BB962C8B-B14F-4D97-AF65-F5344CB8AC3E}">
        <p14:creationId xmlns:p14="http://schemas.microsoft.com/office/powerpoint/2010/main" val="315063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Mennesket</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normAutofit/>
          </a:bodyPr>
          <a:lstStyle/>
          <a:p>
            <a:pPr marL="0" lvl="0" indent="0">
              <a:buNone/>
            </a:pPr>
            <a:r>
              <a:rPr lang="nb-NO" b="1" dirty="0"/>
              <a:t>C) Vil betale en evig straff for synden</a:t>
            </a:r>
            <a:endParaRPr lang="nb-NO" dirty="0"/>
          </a:p>
          <a:p>
            <a:pPr lvl="0"/>
            <a:r>
              <a:rPr lang="nb-NO" dirty="0"/>
              <a:t>Romerbrevet 6:23 – For syndens lønn er døden, men Guds nådegave er evig liv i Kristus Jesus, vår Herre.</a:t>
            </a:r>
          </a:p>
          <a:p>
            <a:pPr marL="0" indent="0">
              <a:buNone/>
            </a:pPr>
            <a:endParaRPr lang="nb-NO" dirty="0"/>
          </a:p>
        </p:txBody>
      </p:sp>
    </p:spTree>
    <p:extLst>
      <p:ext uri="{BB962C8B-B14F-4D97-AF65-F5344CB8AC3E}">
        <p14:creationId xmlns:p14="http://schemas.microsoft.com/office/powerpoint/2010/main" val="41412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Mennesket</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normAutofit/>
          </a:bodyPr>
          <a:lstStyle/>
          <a:p>
            <a:pPr marL="0" lvl="0" indent="0">
              <a:buNone/>
            </a:pPr>
            <a:r>
              <a:rPr lang="nb-NO" b="1" dirty="0"/>
              <a:t>D) Kan ikke frelse seg selv ved å gjøre gode gjerninger</a:t>
            </a:r>
            <a:endParaRPr lang="nb-NO" dirty="0"/>
          </a:p>
          <a:p>
            <a:r>
              <a:rPr lang="nb-NO" dirty="0"/>
              <a:t>Titus Brev 3:5 – Han [Gud] frelste oss, ikke på grunn av rettferdige gjerninger som vi hadde gjort, men etter sin miskunn, ved badet til gjenfødelse og fornyelse ved Den Hellige Ånd. </a:t>
            </a:r>
          </a:p>
          <a:p>
            <a:endParaRPr lang="nb-NO" dirty="0"/>
          </a:p>
        </p:txBody>
      </p:sp>
    </p:spTree>
    <p:extLst>
      <p:ext uri="{BB962C8B-B14F-4D97-AF65-F5344CB8AC3E}">
        <p14:creationId xmlns:p14="http://schemas.microsoft.com/office/powerpoint/2010/main" val="38676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3F865-A8A7-48CD-A4C1-A28567D55A3A}"/>
              </a:ext>
            </a:extLst>
          </p:cNvPr>
          <p:cNvSpPr>
            <a:spLocks noGrp="1"/>
          </p:cNvSpPr>
          <p:nvPr>
            <p:ph type="title"/>
          </p:nvPr>
        </p:nvSpPr>
        <p:spPr/>
        <p:txBody>
          <a:bodyPr/>
          <a:lstStyle/>
          <a:p>
            <a:r>
              <a:rPr lang="nb-NO" dirty="0"/>
              <a:t>Jesus Kristus</a:t>
            </a:r>
          </a:p>
        </p:txBody>
      </p:sp>
      <p:sp>
        <p:nvSpPr>
          <p:cNvPr id="3" name="Plassholder for innhold 2">
            <a:extLst>
              <a:ext uri="{FF2B5EF4-FFF2-40B4-BE49-F238E27FC236}">
                <a16:creationId xmlns:a16="http://schemas.microsoft.com/office/drawing/2014/main" id="{9AA955F3-8D34-419A-B55A-53E8A84776A8}"/>
              </a:ext>
            </a:extLst>
          </p:cNvPr>
          <p:cNvSpPr>
            <a:spLocks noGrp="1"/>
          </p:cNvSpPr>
          <p:nvPr>
            <p:ph idx="1"/>
          </p:nvPr>
        </p:nvSpPr>
        <p:spPr/>
        <p:txBody>
          <a:bodyPr/>
          <a:lstStyle/>
          <a:p>
            <a:pPr marL="0" lvl="0" indent="0">
              <a:buNone/>
            </a:pPr>
            <a:r>
              <a:rPr lang="nb-NO" b="1" dirty="0"/>
              <a:t>A) Kom til verden både som Gud og syndfritt menneske</a:t>
            </a:r>
            <a:endParaRPr lang="nb-NO" dirty="0"/>
          </a:p>
          <a:p>
            <a:pPr lvl="0"/>
            <a:r>
              <a:rPr lang="nb-NO" dirty="0"/>
              <a:t>Kolosserbrevet 2:9 – For i ham bor hele guddommens fylde legemlig.</a:t>
            </a:r>
          </a:p>
          <a:p>
            <a:endParaRPr lang="nb-NO" dirty="0"/>
          </a:p>
        </p:txBody>
      </p:sp>
    </p:spTree>
    <p:extLst>
      <p:ext uri="{BB962C8B-B14F-4D97-AF65-F5344CB8AC3E}">
        <p14:creationId xmlns:p14="http://schemas.microsoft.com/office/powerpoint/2010/main" val="23854973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TotalTime>
  <Words>635</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14</vt:i4>
      </vt:variant>
    </vt:vector>
  </HeadingPairs>
  <TitlesOfParts>
    <vt:vector size="17" baseType="lpstr">
      <vt:lpstr>Arial</vt:lpstr>
      <vt:lpstr>Garamond</vt:lpstr>
      <vt:lpstr>Organisk</vt:lpstr>
      <vt:lpstr>Evangeliet for dummies</vt:lpstr>
      <vt:lpstr>Gud</vt:lpstr>
      <vt:lpstr>Gud</vt:lpstr>
      <vt:lpstr>Gud</vt:lpstr>
      <vt:lpstr>Mennesket</vt:lpstr>
      <vt:lpstr>Mennesket</vt:lpstr>
      <vt:lpstr>Mennesket</vt:lpstr>
      <vt:lpstr>Mennesket</vt:lpstr>
      <vt:lpstr>Jesus Kristus</vt:lpstr>
      <vt:lpstr>Jesus Kristus</vt:lpstr>
      <vt:lpstr>Jesus Kristus</vt:lpstr>
      <vt:lpstr>Syndere</vt:lpstr>
      <vt:lpstr>Syndere</vt:lpstr>
      <vt:lpstr>Vil du omvende deg og tro på Jesus Kristus?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Erlend Hardang</dc:creator>
  <cp:lastModifiedBy>Erlend Hardang</cp:lastModifiedBy>
  <cp:revision>2</cp:revision>
  <dcterms:created xsi:type="dcterms:W3CDTF">2018-10-13T18:03:22Z</dcterms:created>
  <dcterms:modified xsi:type="dcterms:W3CDTF">2018-10-13T18:20:43Z</dcterms:modified>
</cp:coreProperties>
</file>